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77" r:id="rId3"/>
    <p:sldId id="278" r:id="rId4"/>
    <p:sldId id="279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9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71F4F-9AB6-47FB-9FC3-889AB1B989FE}" type="datetimeFigureOut">
              <a:rPr lang="en-CA" smtClean="0"/>
              <a:t>12/01/2016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5289E-0199-4002-AA5E-24A6AC9F3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5398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02C0-AD99-4FB4-9418-2B13A3E37815}" type="datetime1">
              <a:rPr lang="en-CA" smtClean="0"/>
              <a:t>12/01/2016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C882-5157-4169-8A86-328462B12D2B}" type="datetime1">
              <a:rPr lang="en-CA" smtClean="0"/>
              <a:t>12/01/2016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4BA5-BDFF-4442-933E-C846C3E132FB}" type="datetime1">
              <a:rPr lang="en-CA" smtClean="0"/>
              <a:t>12/01/2016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074" name="Picture 2" descr="S:\CMB_NEW\0400-Comms Svcs\480 - Publishing and Production\! IC brand TEMPLATES\FIPs\canada_2color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455" y="2689173"/>
            <a:ext cx="4885090" cy="116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57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7ADC-0BC0-48FC-8ECD-A35D1FC499C3}" type="datetime1">
              <a:rPr lang="en-CA" smtClean="0"/>
              <a:t>12/01/2016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4AA0-B527-4604-A757-1A436A251B19}" type="datetime1">
              <a:rPr lang="en-CA" smtClean="0"/>
              <a:t>12/01/2016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1387-6EDB-477D-9E7E-F5D909F6B4A3}" type="datetime1">
              <a:rPr lang="en-CA" smtClean="0"/>
              <a:t>12/01/2016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CED6-7CE5-46A6-926F-4F88984E21A2}" type="datetime1">
              <a:rPr lang="en-CA" smtClean="0"/>
              <a:t>12/01/2016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96E-7078-40A8-9785-4D87D5EB8EC9}" type="datetime1">
              <a:rPr lang="en-CA" smtClean="0"/>
              <a:t>12/01/2016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5ACD-D58E-4D95-A858-6A404257E5A8}" type="datetime1">
              <a:rPr lang="en-CA" smtClean="0"/>
              <a:t>12/01/2016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37EA-46E8-4329-A858-23C7EC093716}" type="datetime1">
              <a:rPr lang="en-CA" smtClean="0"/>
              <a:t>12/01/2016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1B4C-1ACC-4967-804A-2CF934E9297A}" type="datetime1">
              <a:rPr lang="en-CA" smtClean="0"/>
              <a:t>12/01/2016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8A777B-29C8-485E-8CE4-36D3A5D5DF1F}" type="datetime1">
              <a:rPr lang="en-CA" smtClean="0"/>
              <a:t>12/01/2016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E0E87C-BA67-4ADB-9ED1-54C60BB1446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1" t="3112" r="29824"/>
          <a:stretch/>
        </p:blipFill>
        <p:spPr>
          <a:xfrm>
            <a:off x="4932040" y="743780"/>
            <a:ext cx="4043362" cy="5413347"/>
          </a:xfrm>
          <a:prstGeom prst="rect">
            <a:avLst/>
          </a:prstGeom>
        </p:spPr>
      </p:pic>
      <p:pic>
        <p:nvPicPr>
          <p:cNvPr id="4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7" t="13683" r="38256" b="34941"/>
          <a:stretch/>
        </p:blipFill>
        <p:spPr bwMode="auto">
          <a:xfrm>
            <a:off x="4925644" y="743780"/>
            <a:ext cx="4049758" cy="541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5820" y="615620"/>
            <a:ext cx="4572000" cy="230832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>
                <a:rot lat="0" lon="0" rev="16800000"/>
              </a:lightRig>
            </a:scene3d>
            <a:sp3d>
              <a:bevelT w="38100" h="38100"/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92D2"/>
                </a:solidFill>
                <a:effectLst/>
                <a:uLnTx/>
                <a:uFillTx/>
                <a:latin typeface="Century Gothic" pitchFamily="34" charset="0"/>
                <a:ea typeface="ヒラギノ角ゴ Pro W3" pitchFamily="127" charset="-128"/>
              </a:rPr>
              <a:t>The Defence Industry and Canadian Supplier Development</a:t>
            </a:r>
            <a:endParaRPr kumimoji="0" lang="en-CA" sz="3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87524" y="2924944"/>
            <a:ext cx="424847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5536" y="3115786"/>
            <a:ext cx="4032448" cy="3188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78" y="3443252"/>
            <a:ext cx="1841174" cy="678944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156" y="3331239"/>
            <a:ext cx="1605915" cy="90297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54" y="5248743"/>
            <a:ext cx="1047115" cy="799465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314765"/>
            <a:ext cx="1828800" cy="790575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156" y="4314765"/>
            <a:ext cx="1733550" cy="784860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99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altLang="en-US" sz="3600" kern="0" dirty="0">
                <a:ln>
                  <a:noFill/>
                </a:ln>
                <a:solidFill>
                  <a:srgbClr val="0092D2"/>
                </a:solidFill>
                <a:effectLst/>
                <a:latin typeface="Century Gothic" pitchFamily="34" charset="0"/>
                <a:ea typeface="ヒラギノ角ゴ Pro W3" pitchFamily="127" charset="-128"/>
                <a:cs typeface="+mn-cs"/>
              </a:rPr>
              <a:t>The </a:t>
            </a:r>
            <a:r>
              <a:rPr lang="en-CA" altLang="en-US" sz="3600" kern="0" dirty="0" smtClean="0">
                <a:ln>
                  <a:noFill/>
                </a:ln>
                <a:solidFill>
                  <a:srgbClr val="0092D2"/>
                </a:solidFill>
                <a:effectLst/>
                <a:latin typeface="Century Gothic" pitchFamily="34" charset="0"/>
                <a:ea typeface="ヒラギノ角ゴ Pro W3" pitchFamily="127" charset="-128"/>
                <a:cs typeface="+mn-cs"/>
              </a:rPr>
              <a:t>Defence Acquisition Guide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53" y="1772816"/>
            <a:ext cx="8229600" cy="4277072"/>
          </a:xfrm>
        </p:spPr>
        <p:txBody>
          <a:bodyPr>
            <a:normAutofit/>
          </a:bodyPr>
          <a:lstStyle/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The </a:t>
            </a:r>
            <a:r>
              <a:rPr lang="en-CA" sz="2000" b="1" dirty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DAG seeks to help Canadian industry position themselves to compete for potential future Canadian and international defence procurement opportunities</a:t>
            </a: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.</a:t>
            </a:r>
          </a:p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endParaRPr lang="en-CA" sz="2000" b="1" dirty="0" smtClean="0">
              <a:solidFill>
                <a:srgbClr val="0F6FC6">
                  <a:lumMod val="50000"/>
                </a:srgbClr>
              </a:solidFill>
              <a:latin typeface="Century Gothic" pitchFamily="34" charset="0"/>
              <a:ea typeface="ヒラギノ角ゴ Pro W3" pitchFamily="126" charset="-128"/>
            </a:endParaRPr>
          </a:p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r>
              <a:rPr lang="en-CA" sz="2000" b="1" dirty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Anticipates the future needs of the Canadian Armed </a:t>
            </a: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Forces.</a:t>
            </a:r>
            <a:endParaRPr lang="en-CA" sz="2000" b="1" dirty="0" smtClean="0">
              <a:solidFill>
                <a:srgbClr val="0F6FC6">
                  <a:lumMod val="50000"/>
                </a:srgbClr>
              </a:solidFill>
              <a:latin typeface="Century Gothic" pitchFamily="34" charset="0"/>
              <a:ea typeface="ヒラギノ角ゴ Pro W3" pitchFamily="126" charset="-128"/>
            </a:endParaRPr>
          </a:p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endParaRPr lang="en-CA" sz="2000" b="1" dirty="0">
              <a:solidFill>
                <a:srgbClr val="0F6FC6">
                  <a:lumMod val="50000"/>
                </a:srgbClr>
              </a:solidFill>
              <a:latin typeface="Century Gothic" pitchFamily="34" charset="0"/>
              <a:ea typeface="ヒラギノ角ゴ Pro W3" pitchFamily="126" charset="-128"/>
            </a:endParaRPr>
          </a:p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Refreshed on an annual </a:t>
            </a: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basis.</a:t>
            </a:r>
            <a:endParaRPr lang="en-CA" sz="2000" b="1" dirty="0" smtClean="0">
              <a:solidFill>
                <a:srgbClr val="0F6FC6">
                  <a:lumMod val="50000"/>
                </a:srgbClr>
              </a:solidFill>
              <a:latin typeface="Century Gothic" pitchFamily="34" charset="0"/>
              <a:ea typeface="ヒラギノ角ゴ Pro W3" pitchFamily="126" charset="-128"/>
            </a:endParaRPr>
          </a:p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endParaRPr lang="en-CA" sz="2000" b="1" dirty="0" smtClean="0">
              <a:solidFill>
                <a:srgbClr val="0F6FC6">
                  <a:lumMod val="50000"/>
                </a:srgbClr>
              </a:solidFill>
              <a:latin typeface="Century Gothic" pitchFamily="34" charset="0"/>
              <a:ea typeface="ヒラギノ角ゴ Pro W3" pitchFamily="126" charset="-128"/>
            </a:endParaRPr>
          </a:p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http://www.forces.gc.ca/en/business-defence-acquisition-guide-2015/index.page</a:t>
            </a:r>
            <a:endParaRPr lang="en-CA" sz="2000" b="1" dirty="0">
              <a:solidFill>
                <a:srgbClr val="0F6FC6">
                  <a:lumMod val="50000"/>
                </a:srgbClr>
              </a:solidFill>
              <a:latin typeface="Century Gothic" pitchFamily="34" charset="0"/>
              <a:ea typeface="ヒラギノ角ゴ Pro W3" pitchFamily="126" charset="-128"/>
            </a:endParaRPr>
          </a:p>
          <a:p>
            <a:pPr marL="0" lvl="0" indent="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None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2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" y="1340768"/>
            <a:ext cx="8212137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87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altLang="en-US" sz="3600" kern="0" dirty="0" smtClean="0">
                <a:ln>
                  <a:noFill/>
                </a:ln>
                <a:solidFill>
                  <a:srgbClr val="0092D2"/>
                </a:solidFill>
                <a:effectLst/>
                <a:latin typeface="Century Gothic" pitchFamily="34" charset="0"/>
                <a:ea typeface="ヒラギノ角ゴ Pro W3" pitchFamily="127" charset="-128"/>
              </a:rPr>
              <a:t>Nova Scotia Business Inc.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772816"/>
            <a:ext cx="8229600" cy="4709160"/>
          </a:xfrm>
        </p:spPr>
        <p:txBody>
          <a:bodyPr>
            <a:normAutofit/>
          </a:bodyPr>
          <a:lstStyle/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Identifying potential ITB investment opportunities in Nova </a:t>
            </a: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Scotia.</a:t>
            </a:r>
            <a:endParaRPr lang="en-CA" sz="2000" b="1" dirty="0" smtClean="0">
              <a:solidFill>
                <a:srgbClr val="0F6FC6">
                  <a:lumMod val="50000"/>
                </a:srgbClr>
              </a:solidFill>
              <a:latin typeface="Century Gothic" pitchFamily="34" charset="0"/>
              <a:ea typeface="ヒラギノ角ゴ Pro W3" pitchFamily="126" charset="-128"/>
            </a:endParaRPr>
          </a:p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Helping those with ITB commitments and/or those preparing value propositions to engage with Nova Scotia </a:t>
            </a: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SMEs.</a:t>
            </a:r>
            <a:endParaRPr lang="en-CA" sz="2000" b="1" dirty="0" smtClean="0">
              <a:solidFill>
                <a:srgbClr val="0F6FC6">
                  <a:lumMod val="50000"/>
                </a:srgbClr>
              </a:solidFill>
              <a:latin typeface="Century Gothic" pitchFamily="34" charset="0"/>
              <a:ea typeface="ヒラギノ角ゴ Pro W3" pitchFamily="126" charset="-128"/>
            </a:endParaRPr>
          </a:p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Helping those with ITB commitments and/or those preparing value propositions to establish a presence in Nova </a:t>
            </a: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Scotia.</a:t>
            </a:r>
            <a:endParaRPr lang="en-CA" sz="2000" b="1" dirty="0" smtClean="0">
              <a:solidFill>
                <a:srgbClr val="0F6FC6">
                  <a:lumMod val="50000"/>
                </a:srgbClr>
              </a:solidFill>
              <a:latin typeface="Century Gothic" pitchFamily="34" charset="0"/>
              <a:ea typeface="ヒラギノ角ゴ Pro W3" pitchFamily="126" charset="-128"/>
            </a:endParaRPr>
          </a:p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Promoting Nova Scotia academic partners to foreign companies that may be interested in investing in </a:t>
            </a: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R&amp;D.</a:t>
            </a:r>
            <a:endParaRPr lang="en-CA" sz="2000" b="1" dirty="0" smtClean="0">
              <a:solidFill>
                <a:srgbClr val="0F6FC6">
                  <a:lumMod val="50000"/>
                </a:srgbClr>
              </a:solidFill>
              <a:latin typeface="Century Gothic" pitchFamily="34" charset="0"/>
              <a:ea typeface="ヒラギノ角ゴ Pro W3" pitchFamily="126" charset="-128"/>
            </a:endParaRPr>
          </a:p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Promoting the concept of holding supplier development events in Nova </a:t>
            </a: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Scotia.</a:t>
            </a:r>
          </a:p>
          <a:p>
            <a:pPr marL="342900" lvl="0" indent="-342900" defTabSz="457200" eaLnBrk="0" fontAlgn="base" hangingPunct="0">
              <a:spcAft>
                <a:spcPct val="0"/>
              </a:spcAft>
              <a:buClr>
                <a:srgbClr val="0092D2"/>
              </a:buClr>
              <a:buSzTx/>
              <a:buFont typeface="Arial"/>
              <a:buChar char="•"/>
            </a:pPr>
            <a:r>
              <a:rPr lang="en-CA" sz="2000" b="1" dirty="0" smtClean="0">
                <a:solidFill>
                  <a:srgbClr val="0F6FC6">
                    <a:lumMod val="50000"/>
                  </a:srgbClr>
                </a:solidFill>
                <a:latin typeface="Century Gothic" pitchFamily="34" charset="0"/>
                <a:ea typeface="ヒラギノ角ゴ Pro W3" pitchFamily="126" charset="-128"/>
              </a:rPr>
              <a:t>Work with SMEs to help find financing solutions for growth related capital expenditures.</a:t>
            </a:r>
            <a:endParaRPr lang="en-CA" sz="2000" b="1" dirty="0" smtClean="0">
              <a:solidFill>
                <a:srgbClr val="0F6FC6">
                  <a:lumMod val="50000"/>
                </a:srgbClr>
              </a:solidFill>
              <a:latin typeface="Century Gothic" pitchFamily="34" charset="0"/>
              <a:ea typeface="ヒラギノ角ゴ Pro W3" pitchFamily="126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3</a:t>
            </a:fld>
            <a:endParaRPr lang="en-CA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1229753"/>
            <a:ext cx="8212137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85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altLang="en-US" sz="3600" kern="0" dirty="0" smtClean="0">
                <a:ln>
                  <a:noFill/>
                </a:ln>
                <a:solidFill>
                  <a:srgbClr val="0092D2"/>
                </a:solidFill>
                <a:effectLst/>
                <a:latin typeface="Century Gothic" pitchFamily="34" charset="0"/>
                <a:ea typeface="ヒラギノ角ゴ Pro W3" pitchFamily="127" charset="-128"/>
              </a:rPr>
              <a:t>ADIANS/OTCNS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E87C-BA67-4ADB-9ED1-54C60BB1446F}" type="slidenum">
              <a:rPr lang="en-CA" smtClean="0"/>
              <a:t>4</a:t>
            </a:fld>
            <a:endParaRPr lang="en-CA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1229753"/>
            <a:ext cx="8212137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00" y="2153324"/>
            <a:ext cx="2786608" cy="1691431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256" y="3844755"/>
            <a:ext cx="2584104" cy="162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4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6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333</TotalTime>
  <Words>148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PowerPoint Presentation</vt:lpstr>
      <vt:lpstr>The Defence Acquisition Guide</vt:lpstr>
      <vt:lpstr>Nova Scotia Business Inc.</vt:lpstr>
      <vt:lpstr>ADIANS/OTCNS</vt:lpstr>
      <vt:lpstr>PowerPoint Presentation</vt:lpstr>
    </vt:vector>
  </TitlesOfParts>
  <Company>Industry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Rankin, Carole: SPS (ATL-ATL)</dc:creator>
  <cp:lastModifiedBy>Rankin, Carole: SPS (ATL-ATL)</cp:lastModifiedBy>
  <cp:revision>26</cp:revision>
  <dcterms:created xsi:type="dcterms:W3CDTF">2016-01-07T18:46:58Z</dcterms:created>
  <dcterms:modified xsi:type="dcterms:W3CDTF">2016-01-12T14:05:20Z</dcterms:modified>
</cp:coreProperties>
</file>